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26" r:id="rId4"/>
    <p:sldId id="327" r:id="rId5"/>
    <p:sldId id="328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Higher Derivatives 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ACC35FB3-A46F-438F-91C4-7E1E898F8FD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55"/>
    </mc:Choice>
    <mc:Fallback>
      <p:transition spd="slow" advTm="32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Higher Derivatives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first four derivatives of each function.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Function 1.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5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20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60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120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</a:p>
              <a:p>
                <a:pPr marL="2743200" lvl="5" indent="-457200">
                  <a:buFont typeface="+mj-lt"/>
                  <a:buAutoNum type="arabicPeriod"/>
                </a:pPr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  <a:blipFill>
                <a:blip r:embed="rId4"/>
                <a:stretch>
                  <a:fillRect l="-18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D2F8C9D9-5EEE-4714-8E9F-F8BBF3BC5C9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1685"/>
    </mc:Choice>
    <mc:Fallback>
      <p:transition spd="slow" advTm="616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Higher Derivatives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first four derivatives of each function.</a:t>
                </a:r>
              </a:p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Function 2.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−8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=25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sSup>
                      <m:sSup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−8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12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sz="2400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00</m:t>
                    </m:r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12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2743200" lvl="5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′′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  <m:r>
                          <a:rPr lang="en-US" sz="24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sz="24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4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60</m:t>
                    </m:r>
                    <m:r>
                      <a:rPr lang="en-US" sz="2400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4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  <a:blipFill>
                <a:blip r:embed="rId4"/>
                <a:stretch>
                  <a:fillRect l="-18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D744741-5DB8-4B40-ADF8-70F6A832F73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8217737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259"/>
    </mc:Choice>
    <mc:Fallback>
      <p:transition spd="slow" advTm="272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Higher Derivatives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Acceleration: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</m:d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</m:d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2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2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2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</m:d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2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num>
                      <m:den>
                        <m:r>
                          <a:rPr lang="en-US" sz="2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2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  <a:blipFill>
                <a:blip r:embed="rId4"/>
                <a:stretch>
                  <a:fillRect l="-189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7DF7209-AA2A-4EFE-BD2B-F5C8D3519C1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397716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54"/>
    </mc:Choice>
    <mc:Fallback>
      <p:transition spd="slow" advTm="311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Higher Derivatives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Acceleration: 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</m:d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</m:d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𝑎𝑐𝑐𝑒𝑙𝑒𝑟𝑎𝑡𝑖𝑜𝑛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e>
                    </m:d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Find the acceleration when distance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=−4.9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sSup>
                      <m:sSup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+500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where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in meters and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in seconds. </a:t>
                </a:r>
              </a:p>
              <a:p>
                <a:pPr lvl="2"/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=−4.9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+500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=−9.8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−9.8 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4100840"/>
              </a:xfrm>
              <a:blipFill>
                <a:blip r:embed="rId4"/>
                <a:stretch>
                  <a:fillRect l="-726" t="-461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77374ED-4512-4559-A091-318D0D9CA3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961045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2515"/>
    </mc:Choice>
    <mc:Fallback>
      <p:transition spd="slow" advTm="8251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49084</TotalTime>
  <Words>247</Words>
  <Application>Microsoft Office PowerPoint</Application>
  <PresentationFormat>Widescreen</PresentationFormat>
  <Paragraphs>38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Higher Derivatives  </vt:lpstr>
      <vt:lpstr>Higher Derivatives</vt:lpstr>
      <vt:lpstr>Higher Derivatives</vt:lpstr>
      <vt:lpstr>Higher Derivatives</vt:lpstr>
      <vt:lpstr>Higher Derivatives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272</cp:revision>
  <dcterms:created xsi:type="dcterms:W3CDTF">2019-08-29T21:54:18Z</dcterms:created>
  <dcterms:modified xsi:type="dcterms:W3CDTF">2020-10-28T21:11:35Z</dcterms:modified>
</cp:coreProperties>
</file>